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ice" panose="020B0604020202020204" charset="0"/>
      <p:regular r:id="rId13"/>
    </p:embeddedFont>
    <p:embeddedFont>
      <p:font typeface="Alice Bold" panose="020B0604020202020204" charset="0"/>
      <p:regular r:id="rId14"/>
    </p:embeddedFont>
    <p:embeddedFont>
      <p:font typeface="Gagalin" panose="020B0604020202020204" charset="0"/>
      <p:regular r:id="rId15"/>
    </p:embeddedFont>
    <p:embeddedFont>
      <p:font typeface="The Seasons" panose="020B0604020202020204" charset="0"/>
      <p:regular r:id="rId16"/>
    </p:embeddedFont>
    <p:embeddedFont>
      <p:font typeface="The Seasons Bold" panose="020B0604020202020204" charset="0"/>
      <p:regular r:id="rId17"/>
    </p:embeddedFont>
    <p:embeddedFont>
      <p:font typeface="Times New Roman Bold" panose="02020803070505020304" pitchFamily="18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27" y="-5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508" y="-236913"/>
            <a:ext cx="10715425" cy="10715425"/>
          </a:xfrm>
          <a:custGeom>
            <a:avLst/>
            <a:gdLst/>
            <a:ahLst/>
            <a:cxnLst/>
            <a:rect l="l" t="t" r="r" b="b"/>
            <a:pathLst>
              <a:path w="10715425" h="10715425">
                <a:moveTo>
                  <a:pt x="0" y="0"/>
                </a:moveTo>
                <a:lnTo>
                  <a:pt x="10715424" y="0"/>
                </a:lnTo>
                <a:lnTo>
                  <a:pt x="10715424" y="10715425"/>
                </a:lnTo>
                <a:lnTo>
                  <a:pt x="0" y="1071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862631"/>
              </p:ext>
            </p:extLst>
          </p:nvPr>
        </p:nvGraphicFramePr>
        <p:xfrm>
          <a:off x="273720" y="3086100"/>
          <a:ext cx="10775280" cy="5347652"/>
        </p:xfrm>
        <a:graphic>
          <a:graphicData uri="http://schemas.openxmlformats.org/drawingml/2006/table">
            <a:tbl>
              <a:tblPr/>
              <a:tblGrid>
                <a:gridCol w="1441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665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he Seasons Bold"/>
                          <a:ea typeface="The Seasons Bold"/>
                          <a:cs typeface="The Seasons Bold"/>
                          <a:sym typeface="The Seasons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he Seasons Bold"/>
                          <a:ea typeface="The Seasons Bold"/>
                          <a:cs typeface="The Seasons Bold"/>
                          <a:sym typeface="The Seaso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ROLL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he Seasons Bold"/>
                          <a:ea typeface="The Seasons Bold"/>
                          <a:cs typeface="The Seasons Bold"/>
                          <a:sym typeface="The Seasons Bold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64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he Seasons Bold"/>
                          <a:ea typeface="The Seasons Bold"/>
                          <a:cs typeface="The Seasons Bold"/>
                          <a:sym typeface="The Seaso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he Seasons Bold"/>
                          <a:ea typeface="The Seasons Bold"/>
                          <a:cs typeface="The Seasons Bold"/>
                          <a:sym typeface="The Seasons Bold"/>
                        </a:rPr>
                        <a:t>AJENDRA . A . 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AIDS013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DESIGNER &amp; 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78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DHARSHINI PRIYA . 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AIDS044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DESIGNER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678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DEEPAN . 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AIDS037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78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AADHITYA BALU . 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AIDS001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DEVELOPER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2880058" y="237168"/>
            <a:ext cx="5093937" cy="1231435"/>
          </a:xfrm>
          <a:custGeom>
            <a:avLst/>
            <a:gdLst/>
            <a:ahLst/>
            <a:cxnLst/>
            <a:rect l="l" t="t" r="r" b="b"/>
            <a:pathLst>
              <a:path w="5093937" h="1231435">
                <a:moveTo>
                  <a:pt x="0" y="0"/>
                </a:moveTo>
                <a:lnTo>
                  <a:pt x="5093936" y="0"/>
                </a:lnTo>
                <a:lnTo>
                  <a:pt x="5093936" y="1231435"/>
                </a:lnTo>
                <a:lnTo>
                  <a:pt x="0" y="1231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375" y="572936"/>
            <a:ext cx="7737039" cy="160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 PET CLUB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247833"/>
            <a:ext cx="9525" cy="158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73720" y="2078520"/>
            <a:ext cx="45221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887A2"/>
                </a:solidFill>
                <a:latin typeface="Gagalin"/>
                <a:ea typeface="Gagalin"/>
                <a:cs typeface="Gagalin"/>
                <a:sym typeface="Gagalin"/>
              </a:rPr>
              <a:t>TEAM CREATORS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3400" y="6160451"/>
            <a:ext cx="6010594" cy="7661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DATE :  27/12/2024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b="1" dirty="0">
              <a:solidFill>
                <a:srgbClr val="FFFFFF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38179"/>
            <a:ext cx="16360388" cy="390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7"/>
              </a:lnSpc>
            </a:pPr>
            <a:r>
              <a:rPr lang="en-US" sz="22747">
                <a:solidFill>
                  <a:srgbClr val="5887A2"/>
                </a:solidFill>
                <a:latin typeface="Gagalin"/>
                <a:ea typeface="Gagalin"/>
                <a:cs typeface="Gagalin"/>
                <a:sym typeface="Gagalin"/>
              </a:rPr>
              <a:t>Q&amp;A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152" y="3950577"/>
            <a:ext cx="11105696" cy="2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9"/>
              </a:lnSpc>
            </a:pPr>
            <a:r>
              <a:rPr lang="en-US" sz="12542">
                <a:solidFill>
                  <a:srgbClr val="5887A2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389469" y="1"/>
            <a:ext cx="5495776" cy="10287000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70" y="1301990"/>
            <a:ext cx="6076712" cy="79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4" b="1">
                <a:solidFill>
                  <a:srgbClr val="5887A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:PS002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680980" y="2568209"/>
            <a:ext cx="16458217" cy="123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  Millions of pets are abandoned or lost each year, </a:t>
            </a:r>
          </a:p>
          <a:p>
            <a:pPr algn="ctr">
              <a:lnSpc>
                <a:spcPts val="3245"/>
              </a:lnSpc>
            </a:pPr>
            <a:r>
              <a:rPr lang="en-US" sz="2318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                                    leading to overcrowded shelters and high euthanasia rates due to limited resources. </a:t>
            </a:r>
          </a:p>
          <a:p>
            <a:pPr algn="ctr">
              <a:lnSpc>
                <a:spcPts val="3245"/>
              </a:lnSpc>
              <a:spcBef>
                <a:spcPct val="0"/>
              </a:spcBef>
            </a:pPr>
            <a:endParaRPr lang="en-US" sz="2318" b="1">
              <a:solidFill>
                <a:srgbClr val="5887A2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9088427" y="3753294"/>
            <a:ext cx="21281236" cy="124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                              🐶 Despite the demand for pet companionship, many          </a:t>
            </a:r>
          </a:p>
          <a:p>
            <a:pPr algn="ctr">
              <a:lnSpc>
                <a:spcPts val="3259"/>
              </a:lnSpc>
            </a:pPr>
            <a:r>
              <a:rPr lang="en-US" sz="2328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                                                                                                       potential adopters face barriers such as lack of awareness or misinformation about </a:t>
            </a:r>
          </a:p>
          <a:p>
            <a:pPr algn="ctr">
              <a:lnSpc>
                <a:spcPts val="3259"/>
              </a:lnSpc>
              <a:spcBef>
                <a:spcPct val="0"/>
              </a:spcBef>
            </a:pPr>
            <a:r>
              <a:rPr lang="en-US" sz="2328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rescue animals.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702531" y="5095875"/>
            <a:ext cx="17667717" cy="82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🐶This issue highlights the urgent need for streamlined adoption processes, </a:t>
            </a:r>
          </a:p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public education, and innovative solutions to connect pets with loving homes.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21497" y="120083"/>
            <a:ext cx="5495776" cy="1016691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2687066" y="9500337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3"/>
                </a:lnTo>
                <a:lnTo>
                  <a:pt x="0" y="48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004583" y="598987"/>
            <a:ext cx="4539789" cy="7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4143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Solution Overview: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128576" y="1600339"/>
            <a:ext cx="22194676" cy="216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55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</a:t>
            </a:r>
          </a:p>
          <a:p>
            <a:pPr algn="ctr">
              <a:lnSpc>
                <a:spcPts val="4277"/>
              </a:lnSpc>
            </a:pPr>
            <a:r>
              <a:rPr lang="en-US" sz="3055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🐶 This pet rehabilitation and adoption website focuses on rescuing,</a:t>
            </a:r>
          </a:p>
          <a:p>
            <a:pPr algn="ctr">
              <a:lnSpc>
                <a:spcPts val="4277"/>
              </a:lnSpc>
            </a:pPr>
            <a:r>
              <a:rPr lang="en-US" sz="3055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rehabilitating, </a:t>
            </a:r>
            <a:r>
              <a:rPr lang="en-US" sz="3055" b="1" dirty="0" err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andrehoming</a:t>
            </a:r>
            <a:r>
              <a:rPr lang="en-US" sz="3055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animals in need.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                                      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1497" y="3016881"/>
            <a:ext cx="18428096" cy="214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    </a:t>
            </a:r>
          </a:p>
          <a:p>
            <a:pPr algn="ctr">
              <a:lnSpc>
                <a:spcPts val="4284"/>
              </a:lnSpc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🐶 It highlights pets recovering from injuries, neglect, or trauma,   </a:t>
            </a:r>
          </a:p>
          <a:p>
            <a:pPr algn="ctr">
              <a:lnSpc>
                <a:spcPts val="4284"/>
              </a:lnSpc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                                             providing detail about their care journey and current health. </a:t>
            </a:r>
          </a:p>
          <a:p>
            <a:pPr algn="ctr">
              <a:lnSpc>
                <a:spcPts val="4284"/>
              </a:lnSpc>
              <a:spcBef>
                <a:spcPct val="0"/>
              </a:spcBef>
            </a:pPr>
            <a:endParaRPr lang="en-US" sz="3060" b="1" dirty="0">
              <a:solidFill>
                <a:srgbClr val="5887A2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17273" y="4289869"/>
            <a:ext cx="26293472" cy="214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🐶The platform connects these rehabilitated animals with 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compassionate  adopters while offering resources on pet care and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rehabilitation.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7273" y="5901930"/>
            <a:ext cx="10708124" cy="159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</a:t>
            </a:r>
          </a:p>
          <a:p>
            <a:pPr algn="just">
              <a:lnSpc>
                <a:spcPts val="4284"/>
              </a:lnSpc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🐶This approach ensures a second chance at life for rescued </a:t>
            </a:r>
          </a:p>
          <a:p>
            <a:pPr marL="0" lvl="0" indent="0" algn="just">
              <a:lnSpc>
                <a:spcPts val="4284"/>
              </a:lnSpc>
              <a:spcBef>
                <a:spcPct val="0"/>
              </a:spcBef>
            </a:pPr>
            <a:r>
              <a:rPr lang="en-US" sz="306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animals and promotes responsible, informed adoptions.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4383"/>
            <a:ext cx="6275189" cy="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4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 Features &amp; Functionality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0506" y="5066112"/>
            <a:ext cx="18047326" cy="331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7"/>
              </a:lnSpc>
            </a:pPr>
            <a:endParaRPr lang="en-US" sz="4134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5787"/>
              </a:lnSpc>
            </a:pPr>
            <a:r>
              <a:rPr lang="en-US" sz="4134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E-commerce Integration:</a:t>
            </a:r>
          </a:p>
          <a:p>
            <a:pPr algn="l">
              <a:lnSpc>
                <a:spcPts val="4948"/>
              </a:lnSpc>
            </a:pPr>
            <a:r>
              <a:rPr lang="en-US" sz="3534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3534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Likely includes shopping cart functionalities(not visible but implied by the </a:t>
            </a:r>
          </a:p>
          <a:p>
            <a:pPr algn="l">
              <a:lnSpc>
                <a:spcPts val="4948"/>
              </a:lnSpc>
            </a:pPr>
            <a:r>
              <a:rPr lang="en-US" sz="3534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ecommerce  nature).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r>
              <a:rPr lang="en-US" sz="3534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🐶The ability to book services, adopt pets, or make donations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0674" y="2995613"/>
            <a:ext cx="21362919" cy="267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7"/>
              </a:lnSpc>
            </a:pPr>
            <a:endParaRPr lang="en-US" sz="4134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5787"/>
              </a:lnSpc>
            </a:pPr>
            <a:r>
              <a:rPr lang="en-US" sz="4134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Service Offerings:</a:t>
            </a:r>
          </a:p>
          <a:p>
            <a:pPr algn="l">
              <a:lnSpc>
                <a:spcPts val="4948"/>
              </a:lnSpc>
            </a:pPr>
            <a:r>
              <a:rPr lang="en-US" sz="3534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3534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Users can learn about and potentially participate in dog adoption. Information on                               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r>
              <a:rPr lang="en-US" sz="3534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rescue operations and medical care for pets. Purchase pet food and other essentials.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674" y="1592938"/>
            <a:ext cx="16856758" cy="181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  <a:spcBef>
                <a:spcPct val="0"/>
              </a:spcBef>
            </a:pPr>
            <a:endParaRPr lang="en-US" sz="3530" b="1" dirty="0">
              <a:solidFill>
                <a:srgbClr val="5887A2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l">
              <a:lnSpc>
                <a:spcPts val="4942"/>
              </a:lnSpc>
              <a:spcBef>
                <a:spcPct val="0"/>
              </a:spcBef>
            </a:pPr>
            <a:r>
              <a:rPr lang="en-US" sz="353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🐶Users can navigate through different sections like services, features, and FAQs.</a:t>
            </a:r>
          </a:p>
          <a:p>
            <a:pPr algn="l">
              <a:lnSpc>
                <a:spcPts val="4942"/>
              </a:lnSpc>
              <a:spcBef>
                <a:spcPct val="0"/>
              </a:spcBef>
            </a:pPr>
            <a:r>
              <a:rPr lang="en-US" sz="353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Ability to click "View Details" for more information about the respective 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506" y="773915"/>
            <a:ext cx="3701891" cy="71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13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User </a:t>
            </a:r>
            <a:r>
              <a:rPr lang="en-US" sz="4130" dirty="0" err="1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intraction</a:t>
            </a:r>
            <a:r>
              <a:rPr lang="en-US" sz="413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87030" y="5143500"/>
            <a:ext cx="7693040" cy="4412635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892" b="-2989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962076" y="314452"/>
            <a:ext cx="12106076" cy="71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13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Technical Details: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8353" y="1180635"/>
            <a:ext cx="17142380" cy="157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  <a:spcBef>
                <a:spcPct val="0"/>
              </a:spcBef>
            </a:pPr>
            <a:r>
              <a:rPr lang="en-US" sz="2985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Your paragraph textHeader and Navigation Menu:</a:t>
            </a:r>
          </a:p>
          <a:p>
            <a:pPr algn="l">
              <a:lnSpc>
                <a:spcPts val="4179"/>
              </a:lnSpc>
              <a:spcBef>
                <a:spcPct val="0"/>
              </a:spcBef>
            </a:pPr>
            <a:r>
              <a:rPr lang="en-US" sz="298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Logo and Branding: The "The Pet Club" logo and name are prominently displayed.</a:t>
            </a:r>
          </a:p>
          <a:p>
            <a:pPr algn="l">
              <a:lnSpc>
                <a:spcPts val="4179"/>
              </a:lnSpc>
              <a:spcBef>
                <a:spcPct val="0"/>
              </a:spcBef>
            </a:pPr>
            <a:r>
              <a:rPr lang="en-US" sz="298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Menu Options: Includes links to Home, Features, Login, FAQs, and About sections for easy navigation.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353" y="2912130"/>
            <a:ext cx="20078408" cy="31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6"/>
              </a:lnSpc>
              <a:spcBef>
                <a:spcPct val="0"/>
              </a:spcBef>
            </a:pPr>
            <a:endParaRPr lang="en-US" sz="2990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Services Section:</a:t>
            </a: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Dog Adoption: Provides details about adopting pets, specifically dogs.</a:t>
            </a: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Rescues and Cares: Highlights services like donations, sponsorships, and medical care.</a:t>
            </a: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Nourish Your Furry Friend: Offers pet food and nutritional </a:t>
            </a: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products.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9778" y="5358929"/>
            <a:ext cx="8881706" cy="263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6"/>
              </a:lnSpc>
            </a:pPr>
            <a:endParaRPr lang="en-US" sz="2990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186"/>
              </a:lnSpc>
            </a:pPr>
            <a:endParaRPr lang="en-US" sz="2990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186"/>
              </a:lnSpc>
            </a:pPr>
            <a:r>
              <a:rPr lang="en-US" sz="299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Call-to-Actions:</a:t>
            </a:r>
          </a:p>
          <a:p>
            <a:pPr algn="l">
              <a:lnSpc>
                <a:spcPts val="4186"/>
              </a:lnSpc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"View Details" Buttons: Allows users to explore more </a:t>
            </a:r>
          </a:p>
          <a:p>
            <a:pPr algn="l">
              <a:lnSpc>
                <a:spcPts val="4186"/>
              </a:lnSpc>
              <a:spcBef>
                <a:spcPct val="0"/>
              </a:spcBef>
            </a:pPr>
            <a:r>
              <a:rPr lang="en-US" sz="299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details about specific services or offerings.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23542" y="822479"/>
            <a:ext cx="11440915" cy="4642129"/>
          </a:xfrm>
          <a:custGeom>
            <a:avLst/>
            <a:gdLst/>
            <a:ahLst/>
            <a:cxnLst/>
            <a:rect l="l" t="t" r="r" b="b"/>
            <a:pathLst>
              <a:path w="11440915" h="4642129">
                <a:moveTo>
                  <a:pt x="0" y="0"/>
                </a:moveTo>
                <a:lnTo>
                  <a:pt x="11440916" y="0"/>
                </a:lnTo>
                <a:lnTo>
                  <a:pt x="11440916" y="4642128"/>
                </a:lnTo>
                <a:lnTo>
                  <a:pt x="0" y="464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5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542" y="5320889"/>
            <a:ext cx="11440915" cy="4876970"/>
          </a:xfrm>
          <a:custGeom>
            <a:avLst/>
            <a:gdLst/>
            <a:ahLst/>
            <a:cxnLst/>
            <a:rect l="l" t="t" r="r" b="b"/>
            <a:pathLst>
              <a:path w="11440915" h="4876970">
                <a:moveTo>
                  <a:pt x="0" y="0"/>
                </a:moveTo>
                <a:lnTo>
                  <a:pt x="11440916" y="0"/>
                </a:lnTo>
                <a:lnTo>
                  <a:pt x="11440916" y="4876970"/>
                </a:lnTo>
                <a:lnTo>
                  <a:pt x="0" y="487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97" r="-584" b="-419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747" y="108485"/>
            <a:ext cx="3496985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User Interface: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657" y="314561"/>
            <a:ext cx="4213384" cy="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4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Implementation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2794" y="1184750"/>
            <a:ext cx="17855206" cy="860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2"/>
              </a:lnSpc>
            </a:pPr>
            <a:r>
              <a:rPr lang="en-US" sz="3023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HTML:</a:t>
            </a:r>
          </a:p>
          <a:p>
            <a:pPr algn="just">
              <a:lnSpc>
                <a:spcPts val="4232"/>
              </a:lnSpc>
            </a:pPr>
            <a:endParaRPr lang="en-US" sz="3023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Structure the web pages, including the header, navigation menu, hero section, and services section.</a:t>
            </a: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Use semantic tags like &lt;header&gt;, &lt;nav&gt;, &lt;section&gt;, &lt;article&gt;, and &lt;footer&gt; for better readability and SEO.</a:t>
            </a:r>
          </a:p>
          <a:p>
            <a:pPr algn="just">
              <a:lnSpc>
                <a:spcPts val="4232"/>
              </a:lnSpc>
            </a:pPr>
            <a:r>
              <a:rPr lang="en-US" sz="3023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CSS:</a:t>
            </a:r>
          </a:p>
          <a:p>
            <a:pPr algn="just">
              <a:lnSpc>
                <a:spcPts val="4232"/>
              </a:lnSpc>
            </a:pPr>
            <a:endParaRPr lang="en-US" sz="3023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Design the layout, colors, fonts, and overall visual aesthetics.</a:t>
            </a: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Use modern CSS techniques like Flexbox or Grid for responsive design.</a:t>
            </a: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Implement hover effects on buttons like "View Details" to improve user experience.</a:t>
            </a:r>
          </a:p>
          <a:p>
            <a:pPr algn="just">
              <a:lnSpc>
                <a:spcPts val="4232"/>
              </a:lnSpc>
            </a:pPr>
            <a:r>
              <a:rPr lang="en-US" sz="3023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JavaScript:</a:t>
            </a:r>
          </a:p>
          <a:p>
            <a:pPr algn="just">
              <a:lnSpc>
                <a:spcPts val="4232"/>
              </a:lnSpc>
            </a:pPr>
            <a:endParaRPr lang="en-US" sz="3023" dirty="0">
              <a:solidFill>
                <a:srgbClr val="5887A2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Add interactivity, such as dropdown menus, smooth scrolling, and dynamic content</a:t>
            </a: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loading.</a:t>
            </a:r>
          </a:p>
          <a:p>
            <a:pPr algn="just">
              <a:lnSpc>
                <a:spcPts val="4232"/>
              </a:lnSpc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Enable features like modals or pop-ups for additional information when </a:t>
            </a:r>
          </a:p>
          <a:p>
            <a:pPr algn="just">
              <a:lnSpc>
                <a:spcPts val="4232"/>
              </a:lnSpc>
              <a:spcBef>
                <a:spcPct val="0"/>
              </a:spcBef>
            </a:pPr>
            <a:r>
              <a:rPr lang="en-US" sz="3023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"View Details" is clicked.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3108" y="462647"/>
            <a:ext cx="5812892" cy="714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4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Results &amp; Impact: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000" y="1359595"/>
            <a:ext cx="7659589" cy="112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Increased Adoption Rates: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                     🐶 </a:t>
            </a:r>
            <a:r>
              <a:rPr lang="en-US" sz="300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Connecting Pets with Home.</a:t>
            </a:r>
          </a:p>
        </p:txBody>
      </p:sp>
      <p:sp>
        <p:nvSpPr>
          <p:cNvPr id="9" name="TextBox 9"/>
          <p:cNvSpPr txBox="1"/>
          <p:nvPr/>
        </p:nvSpPr>
        <p:spPr>
          <a:xfrm rot="60000">
            <a:off x="1743845" y="2434536"/>
            <a:ext cx="3556038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🐶 Wider Reach.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3108" y="3179901"/>
            <a:ext cx="9798146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Reduced Euthanasia Rates: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5887A2"/>
                </a:solidFill>
                <a:latin typeface="Alice"/>
                <a:ea typeface="Alice"/>
                <a:cs typeface="Alice"/>
                <a:sym typeface="Alice"/>
              </a:rPr>
              <a:t>                   🐶Saving Lives.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887A2"/>
                </a:solidFill>
                <a:latin typeface="Alice"/>
                <a:ea typeface="Alice"/>
                <a:cs typeface="Alice"/>
                <a:sym typeface="Alice"/>
              </a:rPr>
              <a:t>                   🐶Promoting Fostering Programs.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410977" y="5239195"/>
            <a:ext cx="10305566" cy="170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Enhanced Animal Welfare: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5887A2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   🐶Rehabilitation and Care.  </a:t>
            </a:r>
          </a:p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5887A2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              🐶Education for Adopters.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300889" y="7464535"/>
            <a:ext cx="14587555" cy="5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git hub:  https://github.com/Axdhi05/Pet-Club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87FDE-5270-CA89-C612-74E868E03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54" y="0"/>
            <a:ext cx="820674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6283" y="474145"/>
            <a:ext cx="4587002" cy="99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7"/>
              </a:lnSpc>
              <a:spcBef>
                <a:spcPct val="0"/>
              </a:spcBef>
            </a:pPr>
            <a:r>
              <a:rPr lang="en-US" sz="5834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Future Work: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283" y="1411805"/>
            <a:ext cx="17569072" cy="272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Interactive Pet Profiles:</a:t>
            </a:r>
          </a:p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360° Pet View: </a:t>
            </a:r>
          </a:p>
          <a:p>
            <a:pPr algn="just">
              <a:lnSpc>
                <a:spcPts val="3563"/>
              </a:lnSpc>
            </a:pPr>
            <a:r>
              <a:rPr lang="en-US" sz="254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🐶Add a feature that allows users to see a 360° view of each pet to get a better sense of their appearance and    demeanor.</a:t>
            </a:r>
          </a:p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      </a:t>
            </a:r>
            <a:r>
              <a:rPr lang="en-US" sz="254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Video Introductions: Include short videos of pets interacting with staff or playing to showcase their personality.</a:t>
            </a:r>
          </a:p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254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Behavioral Tags: Use tags like "good with kids," "calm," "energetic," or "trained" to help users filter and find their ideal </a:t>
            </a:r>
          </a:p>
          <a:p>
            <a:pPr algn="just">
              <a:lnSpc>
                <a:spcPts val="3563"/>
              </a:lnSpc>
              <a:spcBef>
                <a:spcPct val="0"/>
              </a:spcBef>
            </a:pPr>
            <a:r>
              <a:rPr lang="en-US" sz="2545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pet match.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283" y="4250364"/>
            <a:ext cx="19030417" cy="178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50" dirty="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Mobile App Development:</a:t>
            </a:r>
          </a:p>
          <a:p>
            <a:pPr algn="l">
              <a:lnSpc>
                <a:spcPts val="3569"/>
              </a:lnSpc>
            </a:pPr>
            <a:r>
              <a:rPr lang="en-US" sz="2550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255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Create a dedicated app for your platform, offering users push notifications about newly available pets or updates on             </a:t>
            </a:r>
          </a:p>
          <a:p>
            <a:pPr algn="l">
              <a:lnSpc>
                <a:spcPts val="3569"/>
              </a:lnSpc>
            </a:pPr>
            <a:r>
              <a:rPr lang="en-US" sz="255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their applications.</a:t>
            </a:r>
          </a:p>
          <a:p>
            <a:pPr algn="l">
              <a:lnSpc>
                <a:spcPts val="3569"/>
              </a:lnSpc>
            </a:pPr>
            <a:r>
              <a:rPr lang="en-US" sz="2550" dirty="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2550" b="1" dirty="0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Incorporate features like reminders for vaccination and vet appointments for adopters.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037" y="5976294"/>
            <a:ext cx="15665648" cy="178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50">
                <a:solidFill>
                  <a:srgbClr val="5887A2"/>
                </a:solidFill>
                <a:latin typeface="Alice Bold"/>
                <a:ea typeface="Alice Bold"/>
                <a:cs typeface="Alice Bold"/>
                <a:sym typeface="Alice Bold"/>
              </a:rPr>
              <a:t>Educational Resources :</a:t>
            </a:r>
          </a:p>
          <a:p>
            <a:pPr algn="l">
              <a:lnSpc>
                <a:spcPts val="3569"/>
              </a:lnSpc>
            </a:pPr>
            <a:r>
              <a:rPr lang="en-US" sz="255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255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Create a blog or knowledge hub with content on pet care, training tips, and rehabilitation success stories.</a:t>
            </a:r>
          </a:p>
          <a:p>
            <a:pPr algn="l">
              <a:lnSpc>
                <a:spcPts val="3569"/>
              </a:lnSpc>
            </a:pPr>
            <a:r>
              <a:rPr lang="en-US" sz="255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       </a:t>
            </a:r>
            <a:r>
              <a:rPr lang="en-US" sz="255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Offer downloadable guides and checklists for new adopters.</a:t>
            </a:r>
          </a:p>
          <a:p>
            <a:pPr algn="l">
              <a:lnSpc>
                <a:spcPts val="3569"/>
              </a:lnSpc>
            </a:pPr>
            <a:r>
              <a:rPr lang="en-US" sz="2550">
                <a:solidFill>
                  <a:srgbClr val="5887A2"/>
                </a:solidFill>
                <a:latin typeface="The Seasons"/>
                <a:ea typeface="The Seasons"/>
                <a:cs typeface="The Seasons"/>
                <a:sym typeface="The Seasons"/>
              </a:rPr>
              <a:t>🐶</a:t>
            </a:r>
            <a:r>
              <a:rPr lang="en-US" sz="2550" b="1">
                <a:solidFill>
                  <a:srgbClr val="5887A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Host webinars or Q&amp;A sessions with veterinarians, trainers, and behaviorists.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816</Words>
  <Application>Microsoft Office PowerPoint</Application>
  <PresentationFormat>Custom</PresentationFormat>
  <Paragraphs>131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The Seasons</vt:lpstr>
      <vt:lpstr>Gagalin</vt:lpstr>
      <vt:lpstr>Alice Bold</vt:lpstr>
      <vt:lpstr>Alice</vt:lpstr>
      <vt:lpstr>The Seasons Bold</vt:lpstr>
      <vt:lpstr>Calibri</vt:lpstr>
      <vt:lpstr>Arial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PET CLUB</dc:title>
  <dc:creator>AJENDRA</dc:creator>
  <cp:lastModifiedBy>Ajendra A.S.</cp:lastModifiedBy>
  <cp:revision>3</cp:revision>
  <dcterms:created xsi:type="dcterms:W3CDTF">2006-08-16T00:00:00Z</dcterms:created>
  <dcterms:modified xsi:type="dcterms:W3CDTF">2024-12-26T17:16:13Z</dcterms:modified>
  <dc:identifier>DAGaZVDEEkI</dc:identifier>
</cp:coreProperties>
</file>